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d19684d6e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d19684d6e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d19684d6ef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d19684d6e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d19684d6e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d19684d6e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d19684d6ef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d19684d6ef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d19684d6e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d19684d6e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d19684d6e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d19684d6e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4.png"/><Relationship Id="rId6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4739100" y="2710300"/>
            <a:ext cx="2875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00FF00"/>
                </a:solidFill>
              </a:rPr>
              <a:t>कृषि के लिए तकनिकी पहल</a:t>
            </a:r>
            <a:endParaRPr b="1" i="1" sz="1800"/>
          </a:p>
        </p:txBody>
      </p:sp>
      <p:sp>
        <p:nvSpPr>
          <p:cNvPr id="55" name="Google Shape;55;p13"/>
          <p:cNvSpPr txBox="1"/>
          <p:nvPr/>
        </p:nvSpPr>
        <p:spPr>
          <a:xfrm>
            <a:off x="2781375" y="1709850"/>
            <a:ext cx="3000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0">
                <a:solidFill>
                  <a:srgbClr val="FF9900"/>
                </a:solidFill>
              </a:rPr>
              <a:t>हल</a:t>
            </a:r>
            <a:endParaRPr b="1" i="1" sz="100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1050" y="82100"/>
            <a:ext cx="487036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0250" y="328188"/>
            <a:ext cx="4463501" cy="434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512551" cy="291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3700" y="294375"/>
            <a:ext cx="4709999" cy="191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209875"/>
            <a:ext cx="3126201" cy="177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7350" y="2307150"/>
            <a:ext cx="5072750" cy="268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</a:t>
            </a:r>
            <a:r>
              <a:rPr lang="en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As per the reports published by the government organisations the percentage of damaged are increasing gradually every year.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</a:t>
            </a:r>
            <a:r>
              <a:rPr lang="en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As of the now there are more than </a:t>
            </a:r>
            <a:r>
              <a:rPr b="1" lang="en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20%</a:t>
            </a:r>
            <a:r>
              <a:rPr lang="en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 crops were damaged due to the stray animals and birds .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</a:t>
            </a:r>
            <a:r>
              <a:rPr lang="en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According to THE NEW INDIAN EXPRESS more that </a:t>
            </a:r>
            <a:r>
              <a:rPr b="1" lang="en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7500</a:t>
            </a:r>
            <a:r>
              <a:rPr lang="en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 cases were registered in Tamil Nadu in last three years.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</a:t>
            </a:r>
            <a:r>
              <a:rPr lang="en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According to the government survey crop damage by wild animals declined by 33% which is almost around </a:t>
            </a:r>
            <a:r>
              <a:rPr b="1" lang="en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1,65,000 tonnes</a:t>
            </a:r>
            <a:r>
              <a:rPr lang="en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 as of the 2020 survey report.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</a:t>
            </a:r>
            <a:r>
              <a:rPr lang="en" sz="24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And so to protect their handwork the farmers started to harm and even something kill the stray animals.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/>
        </p:nvSpPr>
        <p:spPr>
          <a:xfrm>
            <a:off x="503800" y="24605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Challenges: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Why choose </a:t>
            </a:r>
            <a:r>
              <a:rPr b="1" lang="en" sz="3600">
                <a:solidFill>
                  <a:schemeClr val="accent4"/>
                </a:solidFill>
                <a:latin typeface="Mangal"/>
                <a:ea typeface="Mangal"/>
                <a:cs typeface="Mangal"/>
                <a:sym typeface="Mangal"/>
              </a:rPr>
              <a:t>हल</a:t>
            </a:r>
            <a:r>
              <a:rPr b="1" lang="en" sz="36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 over our traditional methods ?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588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many methods to kept the animals out of the field. Some of the famous methods are given as below: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(1)Using Fencing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(2) Using Repellents and many more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costing of both these methods are very high.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example the cost for fencing a one acres of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farm is around </a:t>
            </a:r>
            <a:r>
              <a:rPr b="1"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50000/-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rupees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the cost of one pole is around 500/- and cost of wire is around 6000/- per 100meter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where as the cost of our project is around </a:t>
            </a:r>
            <a:r>
              <a:rPr b="1"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20,000/-rupees.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1400" y="1707475"/>
            <a:ext cx="3405975" cy="3214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 rotWithShape="1">
          <a:blip r:embed="rId3">
            <a:alphaModFix/>
          </a:blip>
          <a:srcRect b="8967" l="-970" r="970" t="10529"/>
          <a:stretch/>
        </p:blipFill>
        <p:spPr>
          <a:xfrm>
            <a:off x="0" y="0"/>
            <a:ext cx="4710651" cy="405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1175" y="0"/>
            <a:ext cx="3982824" cy="405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8489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8026" y="974875"/>
            <a:ext cx="4462000" cy="3561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